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5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ΑΝΩΝΥΜΟΣ ΕΜΠΟΡΙΚΗ ΚΑΙ ΒΙΟΜΗΧΑΝΙΚΗ ΕΤΑΙΡΕΙΑ ΚΑΛΛΥΝΤΙΚΩΝ ΚΑΙ ΦΑΡΜΑΚΩΝ ΜΠΟΝΤΥΦΑΡΜ ΑΕΒΕ που εδρεύει στην περιφέρεια Αττικής εντάχθηκε στη δράση «Εργαλειοθήκη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103.000,00  € εκ των οποίων η δημόσια δαπάνη ανέρχεται σε 59.400,00 €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216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Δημητριος Βηχος</cp:lastModifiedBy>
  <cp:revision>44</cp:revision>
  <dcterms:created xsi:type="dcterms:W3CDTF">2018-02-13T12:16:57Z</dcterms:created>
  <dcterms:modified xsi:type="dcterms:W3CDTF">2021-04-27T10:46:48Z</dcterms:modified>
</cp:coreProperties>
</file>